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67149"/>
  </p:normalViewPr>
  <p:slideViewPr>
    <p:cSldViewPr snapToGrid="0" snapToObjects="1">
      <p:cViewPr varScale="1">
        <p:scale>
          <a:sx n="104" d="100"/>
          <a:sy n="104" d="100"/>
        </p:scale>
        <p:origin x="10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r>
              <a:rPr lang="en-US" dirty="0"/>
              <a:t> -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Grandma Mae’s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Grandma Mae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Grandma Mae’s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Grandma Mae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upxUAI-fAtE"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Workflow: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https://www.youtube.com/watch?v=upxUAI-fAtE</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Workflow: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3572</TotalTime>
  <Words>3405</Words>
  <Application>Microsoft Macintosh PowerPoint</Application>
  <PresentationFormat>On-screen Show (16:9)</PresentationFormat>
  <Paragraphs>436</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01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Workflow: Make Changes*</vt:lpstr>
      <vt:lpstr>Workflow: Push to Origin</vt:lpstr>
      <vt:lpstr>Workflow: Making a Pull Request</vt:lpstr>
      <vt:lpstr>Workflow: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226</cp:revision>
  <dcterms:created xsi:type="dcterms:W3CDTF">2020-09-29T11:59:10Z</dcterms:created>
  <dcterms:modified xsi:type="dcterms:W3CDTF">2023-10-10T19:18:57Z</dcterms:modified>
</cp:coreProperties>
</file>